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6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62" d="100"/>
          <a:sy n="62" d="100"/>
        </p:scale>
        <p:origin x="808" y="4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4,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330041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000" dirty="0"/>
              <a:t>Higher order functions / Properties of slices / Problem solving example: Longest consecutive subsequences – Prof Vuduc video, </a:t>
            </a:r>
            <a:r>
              <a:rPr lang="en-US" sz="3000" b="0" i="0" dirty="0">
                <a:solidFill>
                  <a:srgbClr val="000000"/>
                </a:solidFill>
                <a:effectLst/>
              </a:rPr>
              <a:t>09-20: Sample problem: Longest consecutive subsequences, the entire video, 1:13:47 at 1.25x speed (59 minutes runtime). </a:t>
            </a:r>
            <a:endParaRPr lang="en-US" sz="3000" dirty="0"/>
          </a:p>
          <a:p>
            <a:pPr lvl="1"/>
            <a:r>
              <a:rPr lang="en-US" sz="3000" dirty="0"/>
              <a:t>NBA Data sample exercises</a:t>
            </a:r>
          </a:p>
          <a:p>
            <a:pPr lvl="1"/>
            <a:r>
              <a:rPr lang="en-US" sz="3000" dirty="0"/>
              <a:t>Nested data troubleshooting concepts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000" dirty="0"/>
              <a:t>Prof Vuduc Walkthrough of PMT1 Practice problem 21 – video, </a:t>
            </a:r>
            <a:r>
              <a:rPr lang="en-US" sz="3000" b="0" i="0" dirty="0">
                <a:solidFill>
                  <a:srgbClr val="000000"/>
                </a:solidFill>
                <a:effectLst/>
              </a:rPr>
              <a:t>09-22 — pmt1.21 (caption contest), from 10:00 to the end (1:13, 63 minutes) at 1.25x speed (50 minutes runtime).</a:t>
            </a:r>
            <a:endParaRPr lang="en-US" sz="3000" dirty="0"/>
          </a:p>
          <a:p>
            <a:pPr lvl="1"/>
            <a:r>
              <a:rPr lang="en-US" sz="3000" dirty="0"/>
              <a:t>Prof Vuduc Walkthrough of PMT1 Practice problems 16/9/2 – video, </a:t>
            </a:r>
            <a:r>
              <a:rPr lang="en-US" sz="3300" b="0" i="0" dirty="0">
                <a:solidFill>
                  <a:srgbClr val="000000"/>
                </a:solidFill>
                <a:effectLst/>
              </a:rPr>
              <a:t>09-27 — pmt1.16, pmt1.9, pmt1.2, entire </a:t>
            </a:r>
            <a:r>
              <a:rPr lang="en-US" sz="3300" b="0" i="0">
                <a:solidFill>
                  <a:srgbClr val="000000"/>
                </a:solidFill>
                <a:effectLst/>
              </a:rPr>
              <a:t>video</a:t>
            </a:r>
            <a:r>
              <a:rPr lang="en-US" sz="3000" b="0" i="0">
                <a:solidFill>
                  <a:srgbClr val="000000"/>
                </a:solidFill>
                <a:effectLst/>
              </a:rPr>
              <a:t> (stop at 1:10, 70 </a:t>
            </a:r>
            <a:r>
              <a:rPr lang="en-US" sz="3000" b="0" i="0" dirty="0">
                <a:solidFill>
                  <a:srgbClr val="000000"/>
                </a:solidFill>
                <a:effectLst/>
              </a:rPr>
              <a:t>minutes) at 1.25x speed (47 minutes runtime, with skips)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Skips from 4:30-10:00 and 19:10-26:00</a:t>
            </a:r>
            <a:endParaRPr lang="en-US" sz="26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772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2271</TotalTime>
  <Words>162</Words>
  <Application>Microsoft Office PowerPoint</Application>
  <PresentationFormat>Widescreen</PresentationFormat>
  <Paragraphs>13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294</cp:revision>
  <dcterms:created xsi:type="dcterms:W3CDTF">2016-03-09T16:46:53Z</dcterms:created>
  <dcterms:modified xsi:type="dcterms:W3CDTF">2023-01-22T16:03:00Z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